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077B34"/>
    <a:srgbClr val="C4161C"/>
    <a:srgbClr val="FFFFFF"/>
    <a:srgbClr val="F0EFEB"/>
    <a:srgbClr val="0A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A70B8-279C-4CF5-BB8B-EA824B35051C}" v="1" dt="2023-07-26T13:21:06.3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allon" userId="ddaaa42e-50a2-4e78-8cfa-00027a41cd90" providerId="ADAL" clId="{BF0A70B8-279C-4CF5-BB8B-EA824B35051C}"/>
    <pc:docChg chg="custSel addSld delSld modSld">
      <pc:chgData name="Lauren Mallon" userId="ddaaa42e-50a2-4e78-8cfa-00027a41cd90" providerId="ADAL" clId="{BF0A70B8-279C-4CF5-BB8B-EA824B35051C}" dt="2023-07-26T13:21:24.896" v="623" actId="14100"/>
      <pc:docMkLst>
        <pc:docMk/>
      </pc:docMkLst>
      <pc:sldChg chg="del">
        <pc:chgData name="Lauren Mallon" userId="ddaaa42e-50a2-4e78-8cfa-00027a41cd90" providerId="ADAL" clId="{BF0A70B8-279C-4CF5-BB8B-EA824B35051C}" dt="2023-07-26T12:43:56.509" v="326" actId="47"/>
        <pc:sldMkLst>
          <pc:docMk/>
          <pc:sldMk cId="1355204060" sldId="257"/>
        </pc:sldMkLst>
      </pc:sldChg>
      <pc:sldChg chg="del">
        <pc:chgData name="Lauren Mallon" userId="ddaaa42e-50a2-4e78-8cfa-00027a41cd90" providerId="ADAL" clId="{BF0A70B8-279C-4CF5-BB8B-EA824B35051C}" dt="2023-07-26T12:25:00.500" v="1" actId="47"/>
        <pc:sldMkLst>
          <pc:docMk/>
          <pc:sldMk cId="3890112374" sldId="259"/>
        </pc:sldMkLst>
      </pc:sldChg>
      <pc:sldChg chg="addSp modSp new mod modAnim">
        <pc:chgData name="Lauren Mallon" userId="ddaaa42e-50a2-4e78-8cfa-00027a41cd90" providerId="ADAL" clId="{BF0A70B8-279C-4CF5-BB8B-EA824B35051C}" dt="2023-07-26T13:21:24.896" v="623" actId="14100"/>
        <pc:sldMkLst>
          <pc:docMk/>
          <pc:sldMk cId="2693521935" sldId="264"/>
        </pc:sldMkLst>
        <pc:spChg chg="mod">
          <ac:chgData name="Lauren Mallon" userId="ddaaa42e-50a2-4e78-8cfa-00027a41cd90" providerId="ADAL" clId="{BF0A70B8-279C-4CF5-BB8B-EA824B35051C}" dt="2023-07-26T12:36:03.973" v="35" actId="20577"/>
          <ac:spMkLst>
            <pc:docMk/>
            <pc:sldMk cId="2693521935" sldId="264"/>
            <ac:spMk id="5" creationId="{48E2F8C8-A7C6-CB1A-522A-7FCE948B2863}"/>
          </ac:spMkLst>
        </pc:spChg>
        <pc:spChg chg="mod">
          <ac:chgData name="Lauren Mallon" userId="ddaaa42e-50a2-4e78-8cfa-00027a41cd90" providerId="ADAL" clId="{BF0A70B8-279C-4CF5-BB8B-EA824B35051C}" dt="2023-07-26T13:14:06.893" v="615" actId="20577"/>
          <ac:spMkLst>
            <pc:docMk/>
            <pc:sldMk cId="2693521935" sldId="264"/>
            <ac:spMk id="6" creationId="{EFEFE7AE-721E-A11C-C5DA-CFD2B8A882E7}"/>
          </ac:spMkLst>
        </pc:spChg>
        <pc:picChg chg="add mod">
          <ac:chgData name="Lauren Mallon" userId="ddaaa42e-50a2-4e78-8cfa-00027a41cd90" providerId="ADAL" clId="{BF0A70B8-279C-4CF5-BB8B-EA824B35051C}" dt="2023-07-26T13:21:24.896" v="623" actId="14100"/>
          <ac:picMkLst>
            <pc:docMk/>
            <pc:sldMk cId="2693521935" sldId="264"/>
            <ac:picMk id="7" creationId="{1FE95582-3409-32B0-61D7-3361318E8B5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318A7-6E35-3FE1-2D09-109C148A1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C1AB9-7D05-D7CC-699A-32DD87B3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A2D2-8C33-4F14-87BA-05C855EAD0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A7DB-0908-73DE-E459-FDBA45315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DFC4-AC5E-F816-26BA-F5F7D6E7D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54B3-8460-4103-B434-B031CBED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AD90-B6C5-47E5-8636-45CCEABAEC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0420-79BE-431F-AD2D-DBD7D39C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AF3-E52B-8EBA-EF1C-E0E4891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465" y="3751233"/>
            <a:ext cx="9144000" cy="807836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FA06-43B7-8FE0-6FB6-0B60AFB1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48" y="4612745"/>
            <a:ext cx="6671418" cy="49885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3EBC-7EBF-546E-8FE5-C6FE1204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576031-88D7-6899-D3D7-92E8A2372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671185"/>
            <a:ext cx="3129424" cy="185672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7D9ACE9-7D2C-E6FC-01A2-8611030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BCAA29-4D1F-46BE-9F87-90F0DD6BE87B}" type="datetime1">
              <a:rPr lang="en-US" smtClean="0"/>
              <a:t>7/26/2023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55CAB2-C5F1-88CE-D5E7-915C1C7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pic>
        <p:nvPicPr>
          <p:cNvPr id="16" name="Picture 15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204A643-3C12-CF1F-A61B-F904ED8F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1" b="38484"/>
          <a:stretch/>
        </p:blipFill>
        <p:spPr>
          <a:xfrm>
            <a:off x="609544" y="362713"/>
            <a:ext cx="3454934" cy="2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207"/>
            <a:ext cx="3041549" cy="47989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C46-DE3A-47FD-95B8-BC90FFDCC1C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B2B628D-27E8-1A9E-22CF-C037902A98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574" y="1143002"/>
            <a:ext cx="8066089" cy="479901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BCE705-D7DE-FEDA-D74B-C23982B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167E2-3283-44A4-67A3-5C161A4A290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50DFD-6EDD-EAF0-3DC3-49F7FA8E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9C8103-0C28-418F-8598-EBE0865F89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A019D5-217A-EFCD-8307-A35796FD0B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6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008"/>
            <a:ext cx="3041549" cy="47991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1217-C6FB-4C51-90F1-B2DB51E7852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F16C9C-86D9-7475-935D-ABF21F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8A5488-4FBF-6A3E-25C5-ABDED4F5B6C5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F5B04-D17A-3152-30EC-BC8795791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2728B-F883-A76A-AADA-0DFFC2E67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19262A-07F9-CF1D-A59D-B10C6948C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edia Placeholder 15">
            <a:extLst>
              <a:ext uri="{FF2B5EF4-FFF2-40B4-BE49-F238E27FC236}">
                <a16:creationId xmlns:a16="http://schemas.microsoft.com/office/drawing/2014/main" id="{8C29DEC6-EA38-667B-B657-8EFFF88A60D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09574" y="1143008"/>
            <a:ext cx="8114994" cy="47991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BC2555-2291-5D16-3D8F-EA1DF47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F1178-1BCC-53A3-BEA8-3221417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121F37-2C86-4F0C-A808-85510428A6FC}" type="datetime1">
              <a:rPr lang="en-US" smtClean="0"/>
              <a:t>7/26/2023</a:t>
            </a:fld>
            <a:endParaRPr lang="en-US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3740A98-8026-CD2C-48AF-112825F02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7" y="2300351"/>
            <a:ext cx="3129424" cy="185672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4247CF-7C72-29F8-9590-72BF227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170" y="6356350"/>
            <a:ext cx="4787661" cy="365125"/>
          </a:xfrm>
        </p:spPr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8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3B456-E557-8C04-6E8B-8750665DD32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7B331B-FAAC-2F0F-E8A0-4ED829BC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05D559-E9DB-1E12-894C-D5DF7C759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C65E8-4CB8-0A3E-32EC-163B84B2B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96A2-100D-ADF0-2749-26225FF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5F62-30CB-3502-CA40-3CA47C3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9091-FCF5-C090-C869-A59233A9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0307B18-5832-288B-AB1A-4F803ACBE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D6BAE8D-E5E2-4025-E5E9-86724B8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3E66272-591B-1E44-107B-2D89FE24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33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00C-D931-425D-A1B8-5825A300415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9969D9-3B55-2208-4ADA-99F13B9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E8DC5-02C8-1631-23BE-BCD82027DF0F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0711E-07FB-14C4-358C-1A42C9E730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F91E4-D633-4276-C03E-F553D93D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20891D-03AE-395B-2AD7-C4748DB96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1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946-1C6C-4D21-B3AE-0ADA91A30A52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4134C-627A-0FB1-B413-0077F68B4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B0B8CE-5E86-20F1-90B2-A861A732E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5DFBA6-BAD8-8089-1F49-DEEA32CD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593A9-9D9C-4330-F84C-C4CC3D496450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55E689-0B98-25D4-2540-D2DB1E1D4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4AE10-BFBA-AF51-EDFF-DCB532BB2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E2C69F-2FCD-D0F3-091D-793DB29B8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530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1591-DCD1-4956-B009-8AC51ABB9EDC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80624" y="114559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2481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29C2FC-1719-51CD-16D6-95CA965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FDFCF-B178-F189-AB80-DF4A9E25392A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D7DB8-96AF-5791-BE2E-CFF5B410FA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8CE6B-D56B-665D-7671-39DCFDA1D8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022B3-C966-B105-5848-96EF58BBD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3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47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492-366A-46E0-AFC7-409B5B050DF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7741" y="361565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9598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1E5D5F-5D3D-CC08-FB2E-ED093F705C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648" y="1143006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582E18-4E1B-E667-D092-D16B0F8F8D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7741" y="1143005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E78DDB6-C444-FD5B-5020-80CDE873FF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598" y="1143004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C537C-8783-7131-F898-35810B8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477894-5747-EA29-690B-320151E6CF68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DDC5CB-A661-E897-0241-60973C077B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6CCA-27F9-1B04-1D61-D569BB0F9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17E77B-4B4C-DA4E-C9E1-1BD54D6C0D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11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84A47-B9D1-844B-C7CF-04FA88DA7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5063"/>
            <a:ext cx="6172200" cy="472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1"/>
            <a:ext cx="3932237" cy="47259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AA-EFB0-4BC4-B37E-5B293D34DFB3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78F1D-09CF-A62B-D1A2-8D7D767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5CA7E-5014-F1EA-CDD8-CCD30FB4D396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A58FD-A7FD-FF9B-F3EB-98CC226796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56E3C-B858-8FD3-45AF-5863D5806E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FC93E9-44C5-1B9B-992E-90F7BE56C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20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8240"/>
            <a:ext cx="3041549" cy="479388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F7A2-1D9F-4C65-B53A-EE9E52497D4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1F8C8491-5765-CFB5-6E19-5B541FFA26F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9575" y="1143000"/>
            <a:ext cx="8075614" cy="47990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678239-4664-2B8C-7ABC-F0D69F0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0D067-D7E8-5512-6B0D-8CDDF7C4ADF4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55037-148F-8247-7224-206F6A6EC1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83C94-0B0A-CFD6-5D86-7452B9043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2EAB2-07C8-A8AF-AFF6-CFB9FC6CB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118"/>
            <a:ext cx="3041549" cy="4799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E53F-2F52-41DD-A864-B03E07767A6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C453BF51-2E8E-C1FE-3DC3-FB97CF1E37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9574" y="1143005"/>
            <a:ext cx="8114994" cy="479900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640F-7662-D621-313E-69EF418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D92D7-927F-F0C8-5B62-122783B4B353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1E4576-9E57-D073-875A-9823CDF10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27C86-C387-4537-1692-F879B4FE0C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55C1F5-9B3F-A544-DA1B-B627CC0D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15AA-69DF-7050-1EAA-EA1F327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EEE4-0D7A-DCCA-0AB1-B6E385A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FE-F085-7A83-2FD8-9295F636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802-ED1B-41AB-8560-A361B80B6D1B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1DF6-7CC8-3BB5-E261-61BB7C7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170" y="6356350"/>
            <a:ext cx="478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5E79-3449-3079-F416-AF197377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579-43E1-7BAA-5B48-4D8E01103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63081-A959-3885-B32B-1021CDE81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Change My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AECAD-DB5D-2B5E-775E-57BEBAA4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86E14-8636-B989-F7BC-D1874C58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EF-ED16-4903-ABF1-3E095623DC6F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8129-C0F7-63C7-48F9-9A7D9B8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14146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Change Address in Paylocity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307" y="1159780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the Self-Service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View Employee Record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on Contact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Address, click the pencil icon next to the address that needs to be updated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Enter updated address information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Hit Save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After address is updated, make sure to contact HR to have your local taxes updated!</a:t>
            </a:r>
          </a:p>
        </p:txBody>
      </p:sp>
      <p:pic>
        <p:nvPicPr>
          <p:cNvPr id="7" name="video3038128517">
            <a:hlinkClick r:id="" action="ppaction://media"/>
            <a:extLst>
              <a:ext uri="{FF2B5EF4-FFF2-40B4-BE49-F238E27FC236}">
                <a16:creationId xmlns:a16="http://schemas.microsoft.com/office/drawing/2014/main" id="{1FE95582-3409-32B0-61D7-3361318E8B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47553" y="1012752"/>
            <a:ext cx="6690649" cy="3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F779-206E-6AD4-7B8C-CE52D34A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034D-F3DB-979A-1819-008F44C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B844-5D5A-4A32-9BA5-FB2688192228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7146-3BD3-2758-C0AE-BFAFEB1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413050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D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2127"/>
      </a:accent1>
      <a:accent2>
        <a:srgbClr val="0F7C3E"/>
      </a:accent2>
      <a:accent3>
        <a:srgbClr val="0A4D8C"/>
      </a:accent3>
      <a:accent4>
        <a:srgbClr val="3F4040"/>
      </a:accent4>
      <a:accent5>
        <a:srgbClr val="000000"/>
      </a:accent5>
      <a:accent6>
        <a:srgbClr val="BFBFB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0_PPT_PDC_500_US_1.00 - PDC Master Deck Template (Internal)  -  Read-Only" id="{EE28BA38-DA35-4537-BA59-D7BA26D064E3}" vid="{5B99CC55-436C-4874-B5E6-1C2BFEC5A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4C76A4D896645A32337DFD82267E9" ma:contentTypeVersion="5" ma:contentTypeDescription="Create a new document." ma:contentTypeScope="" ma:versionID="a23cbe8199df570a9c2e08fdd1a0307b">
  <xsd:schema xmlns:xsd="http://www.w3.org/2001/XMLSchema" xmlns:xs="http://www.w3.org/2001/XMLSchema" xmlns:p="http://schemas.microsoft.com/office/2006/metadata/properties" xmlns:ns2="02fe4385-49d6-431b-b7f1-7af01d9c44a1" xmlns:ns3="c1e95e74-9f22-4c2e-b01d-a8740a3f503a" targetNamespace="http://schemas.microsoft.com/office/2006/metadata/properties" ma:root="true" ma:fieldsID="b75c37ab028c9c5fb34e136ec3f249dc" ns2:_="" ns3:_="">
    <xsd:import namespace="02fe4385-49d6-431b-b7f1-7af01d9c44a1"/>
    <xsd:import namespace="c1e95e74-9f22-4c2e-b01d-a8740a3f5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4385-49d6-431b-b7f1-7af01d9c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5e74-9f22-4c2e-b01d-a8740a3f5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7E3E0-6B72-46C0-A324-7D0E78266B38}"/>
</file>

<file path=customXml/itemProps2.xml><?xml version="1.0" encoding="utf-8"?>
<ds:datastoreItem xmlns:ds="http://schemas.openxmlformats.org/officeDocument/2006/customXml" ds:itemID="{C35D8144-7F7E-4330-A868-D98F008B84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314fd3-8a70-4c1d-9bca-4bc2bf8cd5c8"/>
    <ds:schemaRef ds:uri="http://schemas.openxmlformats.org/package/2006/metadata/core-properties"/>
    <ds:schemaRef ds:uri="70eeaf94-dafb-42c9-8b85-70d692a15661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E0A94F-2AB2-4528-99C1-D7AE93F83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720_PPT_PDC_500_US_1.00 - PDC Master Deck Template (Internal)</Template>
  <TotalTime>65</TotalTime>
  <Words>104</Words>
  <Application>Microsoft Office PowerPoint</Application>
  <PresentationFormat>Widescreen</PresentationFormat>
  <Paragraphs>19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How Do I?</vt:lpstr>
      <vt:lpstr>How to Change Address in Paylocity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I?</dc:title>
  <dc:creator>Lauren Mallon</dc:creator>
  <cp:lastModifiedBy>Lauren Mallon</cp:lastModifiedBy>
  <cp:revision>1</cp:revision>
  <dcterms:created xsi:type="dcterms:W3CDTF">2023-07-26T12:02:15Z</dcterms:created>
  <dcterms:modified xsi:type="dcterms:W3CDTF">2023-07-26T13:21:34Z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0x0101004534C76A4D896645A32337DFD82267E9</vt:lpwstr>
  </property>
</Properties>
</file>