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62" r:id="rId5"/>
    <p:sldId id="264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B8C"/>
    <a:srgbClr val="077B34"/>
    <a:srgbClr val="C4161C"/>
    <a:srgbClr val="FFFFFF"/>
    <a:srgbClr val="F0EFEB"/>
    <a:srgbClr val="0A4D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4E4AA-7EB6-4005-8DE4-878734382707}" v="1" dt="2023-07-26T15:25:55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 Mallon" userId="ddaaa42e-50a2-4e78-8cfa-00027a41cd90" providerId="ADAL" clId="{7294E4AA-7EB6-4005-8DE4-878734382707}"/>
    <pc:docChg chg="custSel modSld">
      <pc:chgData name="Lauren Mallon" userId="ddaaa42e-50a2-4e78-8cfa-00027a41cd90" providerId="ADAL" clId="{7294E4AA-7EB6-4005-8DE4-878734382707}" dt="2023-07-26T15:31:35.385" v="211" actId="20577"/>
      <pc:docMkLst>
        <pc:docMk/>
      </pc:docMkLst>
      <pc:sldChg chg="modSp mod">
        <pc:chgData name="Lauren Mallon" userId="ddaaa42e-50a2-4e78-8cfa-00027a41cd90" providerId="ADAL" clId="{7294E4AA-7EB6-4005-8DE4-878734382707}" dt="2023-07-26T15:31:35.385" v="211" actId="20577"/>
        <pc:sldMkLst>
          <pc:docMk/>
          <pc:sldMk cId="1414674997" sldId="262"/>
        </pc:sldMkLst>
        <pc:spChg chg="mod">
          <ac:chgData name="Lauren Mallon" userId="ddaaa42e-50a2-4e78-8cfa-00027a41cd90" providerId="ADAL" clId="{7294E4AA-7EB6-4005-8DE4-878734382707}" dt="2023-07-26T15:31:35.385" v="211" actId="20577"/>
          <ac:spMkLst>
            <pc:docMk/>
            <pc:sldMk cId="1414674997" sldId="262"/>
            <ac:spMk id="3" creationId="{B1063081-A959-3885-B32B-1021CDE815DB}"/>
          </ac:spMkLst>
        </pc:spChg>
      </pc:sldChg>
      <pc:sldChg chg="addSp delSp modSp mod delAnim modAnim">
        <pc:chgData name="Lauren Mallon" userId="ddaaa42e-50a2-4e78-8cfa-00027a41cd90" providerId="ADAL" clId="{7294E4AA-7EB6-4005-8DE4-878734382707}" dt="2023-07-26T15:26:05.249" v="177" actId="14100"/>
        <pc:sldMkLst>
          <pc:docMk/>
          <pc:sldMk cId="2693521935" sldId="264"/>
        </pc:sldMkLst>
        <pc:spChg chg="mod">
          <ac:chgData name="Lauren Mallon" userId="ddaaa42e-50a2-4e78-8cfa-00027a41cd90" providerId="ADAL" clId="{7294E4AA-7EB6-4005-8DE4-878734382707}" dt="2023-07-26T15:19:13.618" v="168" actId="20577"/>
          <ac:spMkLst>
            <pc:docMk/>
            <pc:sldMk cId="2693521935" sldId="264"/>
            <ac:spMk id="5" creationId="{48E2F8C8-A7C6-CB1A-522A-7FCE948B2863}"/>
          </ac:spMkLst>
        </pc:spChg>
        <pc:spChg chg="mod">
          <ac:chgData name="Lauren Mallon" userId="ddaaa42e-50a2-4e78-8cfa-00027a41cd90" providerId="ADAL" clId="{7294E4AA-7EB6-4005-8DE4-878734382707}" dt="2023-07-26T15:19:17.549" v="169" actId="1076"/>
          <ac:spMkLst>
            <pc:docMk/>
            <pc:sldMk cId="2693521935" sldId="264"/>
            <ac:spMk id="6" creationId="{EFEFE7AE-721E-A11C-C5DA-CFD2B8A882E7}"/>
          </ac:spMkLst>
        </pc:spChg>
        <pc:picChg chg="del">
          <ac:chgData name="Lauren Mallon" userId="ddaaa42e-50a2-4e78-8cfa-00027a41cd90" providerId="ADAL" clId="{7294E4AA-7EB6-4005-8DE4-878734382707}" dt="2023-07-26T15:19:19.021" v="170" actId="478"/>
          <ac:picMkLst>
            <pc:docMk/>
            <pc:sldMk cId="2693521935" sldId="264"/>
            <ac:picMk id="8" creationId="{34AFE468-3FC5-6737-208B-6AB7C10AF6D6}"/>
          </ac:picMkLst>
        </pc:picChg>
        <pc:picChg chg="add mod">
          <ac:chgData name="Lauren Mallon" userId="ddaaa42e-50a2-4e78-8cfa-00027a41cd90" providerId="ADAL" clId="{7294E4AA-7EB6-4005-8DE4-878734382707}" dt="2023-07-26T15:26:05.249" v="177" actId="14100"/>
          <ac:picMkLst>
            <pc:docMk/>
            <pc:sldMk cId="2693521935" sldId="264"/>
            <ac:picMk id="9" creationId="{AAC19B5A-8011-13AC-1118-18151B4EE2C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D1318A7-6E35-3FE1-2D09-109C148A17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FC1AB9-7D05-D7CC-699A-32DD87B35F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DA2D2-8C33-4F14-87BA-05C855EAD09D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A7DB-0908-73DE-E459-FDBA45315FA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C8DFC4-AC5E-F816-26BA-F5F7D6E7D11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954B3-8460-4103-B434-B031CBEDE9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9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9AD90-B6C5-47E5-8636-45CCEABAEC57}" type="datetimeFigureOut">
              <a:rPr lang="en-US" smtClean="0"/>
              <a:t>7/26/2023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870420-79BE-431F-AD2D-DBD7D39CF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20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F0AF3-E52B-8EBA-EF1C-E0E4891017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8465" y="3751233"/>
            <a:ext cx="9144000" cy="807836"/>
          </a:xfrm>
        </p:spPr>
        <p:txBody>
          <a:bodyPr anchor="b">
            <a:normAutofit/>
          </a:bodyPr>
          <a:lstStyle>
            <a:lvl1pPr algn="r">
              <a:defRPr sz="4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DEFA06-43B7-8FE0-6FB6-0B60AFB161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71048" y="4612745"/>
            <a:ext cx="6671418" cy="498850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413EBC-7EBF-546E-8FE5-C6FE1204A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DD576031-88D7-6899-D3D7-92E8A2372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376" y="671185"/>
            <a:ext cx="3129424" cy="185672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27D9ACE9-7D2C-E6FC-01A2-8611030271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8BCAA29-4D1F-46BE-9F87-90F0DD6BE87B}" type="datetime1">
              <a:rPr lang="en-US" smtClean="0"/>
              <a:t>7/26/2023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E655CAB2-C5F1-88CE-D5E7-915C1C785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356350"/>
            <a:ext cx="5029200" cy="365125"/>
          </a:xfrm>
        </p:spPr>
        <p:txBody>
          <a:bodyPr/>
          <a:lstStyle>
            <a:lvl1pPr>
              <a:defRPr i="1"/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pic>
        <p:nvPicPr>
          <p:cNvPr id="16" name="Picture 15" descr="A picture containing text, graphics, font, logo&#10;&#10;Description automatically generated">
            <a:extLst>
              <a:ext uri="{FF2B5EF4-FFF2-40B4-BE49-F238E27FC236}">
                <a16:creationId xmlns:a16="http://schemas.microsoft.com/office/drawing/2014/main" id="{8204A643-3C12-CF1F-A61B-F904ED8F0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01" b="38484"/>
          <a:stretch/>
        </p:blipFill>
        <p:spPr>
          <a:xfrm>
            <a:off x="609544" y="362713"/>
            <a:ext cx="3454934" cy="247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772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207"/>
            <a:ext cx="3041549" cy="4798919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87C46-DE3A-47FD-95B8-BC90FFDCC1C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6B2B628D-27E8-1A9E-22CF-C037902A988B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09574" y="1143002"/>
            <a:ext cx="8066089" cy="4799011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CBCE705-D7DE-FEDA-D74B-C23982BCF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8E167E2-3283-44A4-67A3-5C161A4A290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16150DFD-6EDD-EAF0-3DC3-49F7FA8E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D9C8103-0C28-418F-8598-EBE0865F89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BA019D5-217A-EFCD-8307-A35796FD0B2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7691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008"/>
            <a:ext cx="3041549" cy="479911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71217-C6FB-4C51-90F1-B2DB51E78521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DF16C9C-86D9-7475-935D-ABF21FC3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8A5488-4FBF-6A3E-25C5-ABDED4F5B6C5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96F5B04-D17A-3152-30EC-BC8795791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F12728B-F883-A76A-AADA-0DFFC2E679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B19262A-07F9-CF1D-A59D-B10C6948C9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Media Placeholder 15">
            <a:extLst>
              <a:ext uri="{FF2B5EF4-FFF2-40B4-BE49-F238E27FC236}">
                <a16:creationId xmlns:a16="http://schemas.microsoft.com/office/drawing/2014/main" id="{8C29DEC6-EA38-667B-B657-8EFFF88A60DC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409574" y="1143008"/>
            <a:ext cx="8114994" cy="4799118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35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6BC2555-2291-5D16-3D8F-EA1DF472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1EF1178-1BCC-53A3-BEA8-32214176FD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65121F37-2C86-4F0C-A808-85510428A6FC}" type="datetime1">
              <a:rPr lang="en-US" smtClean="0"/>
              <a:t>7/26/2023</a:t>
            </a:fld>
            <a:endParaRPr lang="en-US"/>
          </a:p>
        </p:txBody>
      </p:sp>
      <p:pic>
        <p:nvPicPr>
          <p:cNvPr id="2" name="Picture 1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93740A98-8026-CD2C-48AF-112825F02F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507" y="2300351"/>
            <a:ext cx="3129424" cy="1856728"/>
          </a:xfrm>
          <a:prstGeom prst="rect">
            <a:avLst/>
          </a:prstGeom>
        </p:spPr>
      </p:pic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9D4247CF-7C72-29F8-9590-72BF22714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02170" y="6356350"/>
            <a:ext cx="4787661" cy="365125"/>
          </a:xfrm>
        </p:spPr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395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78807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CF3B456-E557-8C04-6E8B-8750665DD32C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67B331B-FAAC-2F0F-E8A0-4ED829BC4E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05D559-E9DB-1E12-894C-D5DF7C7599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E5C65E8-4CB8-0A3E-32EC-163B84B2BC9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596A2-100D-ADF0-2749-26225FF0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05F62-30CB-3502-CA40-3CA47C3C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39091-FCF5-C090-C869-A59233A91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10307B18-5832-288B-AB1A-4F803ACBE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38" name="Title 1">
            <a:extLst>
              <a:ext uri="{FF2B5EF4-FFF2-40B4-BE49-F238E27FC236}">
                <a16:creationId xmlns:a16="http://schemas.microsoft.com/office/drawing/2014/main" id="{ED6BAE8D-E5E2-4025-E5E9-86724B82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E3E66272-591B-1E44-107B-2D89FE24F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3002"/>
            <a:ext cx="10515600" cy="503396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248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43001"/>
            <a:ext cx="5181600" cy="503396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E700C-D931-425D-A1B8-5825A300415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219969D9-3B55-2208-4ADA-99F13B935A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29E8DC5-02C8-1631-23BE-BCD82027DF0F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F3D0711E-07FB-14C4-358C-1A42C9E7306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54F91E4-D633-4276-C03E-F553D93D57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C20891D-03AE-395B-2AD7-C4748DB9666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1779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, Pictur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D0E2A1-E172-2F91-B9BC-8C563E59E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562350"/>
            <a:ext cx="5181600" cy="26146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F7946-1C6C-4D21-B3AE-0ADA91A30A52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494134C-627A-0FB1-B413-0077F68B4C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4B0B8CE-5E86-20F1-90B2-A861A732E25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2200" y="1143001"/>
            <a:ext cx="5181600" cy="2286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65DFBA6-BAD8-8089-1F49-DEEA32CD5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5593A9-9D9C-4330-F84C-C4CC3D496450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C55E689-0B98-25D4-2540-D2DB1E1D455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044AE10-BFBA-AF51-EDFF-DCB532BB2A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4E2C69F-2FCD-D0F3-091D-793DB29B8AA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808613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9530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F1591-DCD1-4956-B009-8AC51ABB9EDC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280624" y="114559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2481" y="1143007"/>
            <a:ext cx="3556518" cy="502919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29C2FC-1719-51CD-16D6-95CA965A0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76FDFCF-B178-F189-AB80-DF4A9E25392A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93D7DB8-96AF-5791-BE2E-CFF5B410FA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9278CE6B-D56B-665D-7671-39DCFDA1D8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C022B3-C966-B105-5848-96EF58BBDD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384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940" userDrawn="1">
          <p15:clr>
            <a:srgbClr val="FBAE40"/>
          </p15:clr>
        </p15:guide>
        <p15:guide id="3" orient="horz" pos="72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of Content &amp;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7566D-D0B2-B571-F80C-E1647E724E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6647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E88E33-04A3-0D34-BBE1-CC94C87C9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1C492-366A-46E0-AFC7-409B5B050DF9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72F6F-CE74-A650-8EE5-BD505D746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872A84-B87D-D7ED-7039-46A19638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0A64AD7-B3C6-0191-6A54-219E305BD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6E205D-4ACE-C897-8F20-FAF6CBAE120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317741" y="361565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25E8D7D-54CB-E57F-3905-A11145C3E70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89598" y="3613065"/>
            <a:ext cx="3556518" cy="25638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51E5D5F-5D3D-CC08-FB2E-ED093F705C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6648" y="1143006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id="{6A582E18-4E1B-E667-D092-D16B0F8F8D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317741" y="1143005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14">
            <a:extLst>
              <a:ext uri="{FF2B5EF4-FFF2-40B4-BE49-F238E27FC236}">
                <a16:creationId xmlns:a16="http://schemas.microsoft.com/office/drawing/2014/main" id="{3E78DDB6-C444-FD5B-5020-80CDE873FF4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89598" y="1143004"/>
            <a:ext cx="3556518" cy="229584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DCC537C-8783-7131-F898-35810B897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9477894-5747-EA29-690B-320151E6CF68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7DDC5CB-A661-E897-0241-60973C077B1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D2B6CCA-27F9-1B04-1D61-D569BB0F9B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A17E77B-4B4C-DA4E-C9E1-1BD54D6C0D5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31132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7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B84A47-B9D1-844B-C7CF-04FA88DA77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35063"/>
            <a:ext cx="6172200" cy="47259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143001"/>
            <a:ext cx="3932237" cy="472598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24AA-EFB0-4BC4-B37E-5B293D34DFB3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FB678F1D-09CF-A62B-D1A2-8D7D76732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BA5CA7E-5014-F1EA-CDD8-CCD30FB4D396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4A58FD-A7FD-FF9B-F3EB-98CC226796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1856E3C-B858-8FD3-45AF-5863D5806E0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0FC93E9-44C5-1B9B-992E-90F7BE56CA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842099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8240"/>
            <a:ext cx="3041549" cy="4793885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1F7A2-1D9F-4C65-B53A-EE9E52497D48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6" name="Table Placeholder 15">
            <a:extLst>
              <a:ext uri="{FF2B5EF4-FFF2-40B4-BE49-F238E27FC236}">
                <a16:creationId xmlns:a16="http://schemas.microsoft.com/office/drawing/2014/main" id="{1F8C8491-5765-CFB5-6E19-5B541FFA26FD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09575" y="1143000"/>
            <a:ext cx="8075614" cy="47990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678239-4664-2B8C-7ABC-F0D69F0E6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00D067-D7E8-5512-6B0D-8CDDF7C4ADF4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F55037-148F-8247-7224-206F6A6EC1A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2A83C94-0B0A-CFD6-5D86-7452B9043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092EAB2-07C8-A8AF-AFF6-CFB9FC6CBE0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54951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Art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2F62A3-C3D8-6AF5-6BF7-1FE9EFCC4B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77" y="1143118"/>
            <a:ext cx="3041549" cy="4799008"/>
          </a:xfr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C3681-FEA3-976B-C65B-14AFC196C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4E53F-2F52-41DD-A864-B03E07767A66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58235-A451-0CB6-EBB2-266B5F559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130E1-44BB-7216-36FD-51590148A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55B04CAA-708E-AA8A-7953-58DC31D83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977" y="136525"/>
            <a:ext cx="917748" cy="544512"/>
          </a:xfrm>
          <a:prstGeom prst="rect">
            <a:avLst/>
          </a:prstGeom>
        </p:spPr>
      </p:pic>
      <p:sp>
        <p:nvSpPr>
          <p:cNvPr id="14" name="SmartArt Placeholder 13">
            <a:extLst>
              <a:ext uri="{FF2B5EF4-FFF2-40B4-BE49-F238E27FC236}">
                <a16:creationId xmlns:a16="http://schemas.microsoft.com/office/drawing/2014/main" id="{C453BF51-2E8E-C1FE-3DC3-FB97CF1E3753}"/>
              </a:ext>
            </a:extLst>
          </p:cNvPr>
          <p:cNvSpPr>
            <a:spLocks noGrp="1"/>
          </p:cNvSpPr>
          <p:nvPr>
            <p:ph type="dgm" sz="quarter" idx="13"/>
          </p:nvPr>
        </p:nvSpPr>
        <p:spPr>
          <a:xfrm>
            <a:off x="409574" y="1143005"/>
            <a:ext cx="8114994" cy="4799008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3B6640F-7662-D621-313E-69EF4186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495" y="19878"/>
            <a:ext cx="10515600" cy="83026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D7D92D7-927F-F0C8-5B62-122783B4B353}"/>
              </a:ext>
            </a:extLst>
          </p:cNvPr>
          <p:cNvGrpSpPr/>
          <p:nvPr userDrawn="1"/>
        </p:nvGrpSpPr>
        <p:grpSpPr>
          <a:xfrm>
            <a:off x="0" y="888641"/>
            <a:ext cx="12182168" cy="0"/>
            <a:chOff x="0" y="888641"/>
            <a:chExt cx="12182168" cy="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F11E4576-9E57-D073-875A-9823CDF10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0" y="888641"/>
              <a:ext cx="4063998" cy="0"/>
            </a:xfrm>
            <a:prstGeom prst="line">
              <a:avLst/>
            </a:prstGeom>
            <a:ln w="25400">
              <a:solidFill>
                <a:srgbClr val="C6212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6A27C86-C387-4537-1692-F879B4FE0C9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976048" y="888641"/>
              <a:ext cx="4151955" cy="0"/>
            </a:xfrm>
            <a:prstGeom prst="line">
              <a:avLst/>
            </a:prstGeom>
            <a:ln w="25400">
              <a:solidFill>
                <a:srgbClr val="0F7C3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455C1F5-9B3F-A544-DA1B-B627CC0DE5B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118170" y="888641"/>
              <a:ext cx="4063998" cy="0"/>
            </a:xfrm>
            <a:prstGeom prst="line">
              <a:avLst/>
            </a:prstGeom>
            <a:ln w="25400">
              <a:solidFill>
                <a:srgbClr val="0A4D8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395492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915AA-69DF-7050-1EAA-EA1F3275C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6BEEE4-0D7A-DCCA-0AB1-B6E385AD3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0119FE-F085-7A83-2FD8-9295F63604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E3802-ED1B-41AB-8560-A361B80B6D1B}" type="datetime1">
              <a:rPr lang="en-US" smtClean="0"/>
              <a:t>7/26/2023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A1DF6-7CC8-3BB5-E261-61BB7C783F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02170" y="6356350"/>
            <a:ext cx="47876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i="1">
                <a:solidFill>
                  <a:srgbClr val="FF0000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Internal document - confidential and proprietary information of PDC Machines LLC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45E79-3449-3079-F416-AF1973778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6FE-AB35-4BBA-8C0A-3D0BC7B917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170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89" r:id="rId12"/>
    <p:sldLayoutId id="21474836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F579-43E1-7BAA-5B48-4D8E01103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How Do I?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063081-A959-3885-B32B-1021CDE815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Opt-In or Opt-Out </a:t>
            </a:r>
            <a:r>
              <a:rPr lang="en-US"/>
              <a:t>of Paperless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5AECAD-DB5D-2B5E-775E-57BEBAA43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786E14-8636-B989-F7BC-D1874C581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D96EF-ED16-4903-ABF1-3E095623DC6F}" type="datetime1">
              <a:rPr lang="en-US" smtClean="0"/>
              <a:t>7/26/2023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918129-C0F7-63C7-48F9-9A7D9B861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141467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F401EB-E868-3E4F-6BD7-DCD1C6E0F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FFA95-E40D-44CD-BC89-7D1261428B29}" type="datetime1">
              <a:rPr lang="en-US" smtClean="0"/>
              <a:t>7/26/2023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F1D1A4-B201-8AAF-9143-076DA3EAD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Internal document - confidential and proprietary information of PDC Machines LLC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867132-7A6A-AD20-1D7E-01A07771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A3986-B009-4D80-A2A1-17AFABA00B01}" type="slidenum">
              <a:rPr lang="en-US" smtClean="0"/>
              <a:t>2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8E2F8C8-A7C6-CB1A-522A-7FCE948B2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Opt-In or Opt-Out of Paperless in Paylocity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EFE7AE-721E-A11C-C5DA-CFD2B8A88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917" y="1394671"/>
            <a:ext cx="4925037" cy="5033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Go to Self-Service Portal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Under Pay, click Go Paperless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Toggle the On/Off button for the forms listed to either Opt-In or Opt-Out of paperless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Hit Save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9" name="video1958835504">
            <a:hlinkClick r:id="" action="ppaction://media"/>
            <a:extLst>
              <a:ext uri="{FF2B5EF4-FFF2-40B4-BE49-F238E27FC236}">
                <a16:creationId xmlns:a16="http://schemas.microsoft.com/office/drawing/2014/main" id="{AAC19B5A-8011-13AC-1118-18151B4EE2C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7513" y="1205000"/>
            <a:ext cx="6821368" cy="3837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3DF779-206E-6AD4-7B8C-CE52D34AE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F66FE-AB35-4BBA-8C0A-3D0BC7B9172C}" type="slidenum">
              <a:rPr lang="en-US" smtClean="0"/>
              <a:t>3</a:t>
            </a:fld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DB034D-F3DB-979A-1819-008F44CED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B844-5D5A-4A32-9BA5-FB2688192228}" type="datetime1">
              <a:rPr lang="en-US" smtClean="0"/>
              <a:t>7/26/2023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117146-3BD3-2758-C0AE-BFAFEB16C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Internal document - confidential and proprietary information of PDC Machines LLC</a:t>
            </a:r>
          </a:p>
        </p:txBody>
      </p:sp>
    </p:spTree>
    <p:extLst>
      <p:ext uri="{BB962C8B-B14F-4D97-AF65-F5344CB8AC3E}">
        <p14:creationId xmlns:p14="http://schemas.microsoft.com/office/powerpoint/2010/main" val="4130501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DC Color Palett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62127"/>
      </a:accent1>
      <a:accent2>
        <a:srgbClr val="0F7C3E"/>
      </a:accent2>
      <a:accent3>
        <a:srgbClr val="0A4D8C"/>
      </a:accent3>
      <a:accent4>
        <a:srgbClr val="3F4040"/>
      </a:accent4>
      <a:accent5>
        <a:srgbClr val="000000"/>
      </a:accent5>
      <a:accent6>
        <a:srgbClr val="BFBFBF"/>
      </a:accent6>
      <a:hlink>
        <a:srgbClr val="FFFFFF"/>
      </a:hlink>
      <a:folHlink>
        <a:srgbClr val="FFFF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720_PPT_PDC_500_US_1.00 - PDC Master Deck Template (Internal)  -  Read-Only" id="{EE28BA38-DA35-4537-BA59-D7BA26D064E3}" vid="{5B99CC55-436C-4874-B5E6-1C2BFEC5A1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34C76A4D896645A32337DFD82267E9" ma:contentTypeVersion="5" ma:contentTypeDescription="Create a new document." ma:contentTypeScope="" ma:versionID="a23cbe8199df570a9c2e08fdd1a0307b">
  <xsd:schema xmlns:xsd="http://www.w3.org/2001/XMLSchema" xmlns:xs="http://www.w3.org/2001/XMLSchema" xmlns:p="http://schemas.microsoft.com/office/2006/metadata/properties" xmlns:ns2="02fe4385-49d6-431b-b7f1-7af01d9c44a1" xmlns:ns3="c1e95e74-9f22-4c2e-b01d-a8740a3f503a" targetNamespace="http://schemas.microsoft.com/office/2006/metadata/properties" ma:root="true" ma:fieldsID="b75c37ab028c9c5fb34e136ec3f249dc" ns2:_="" ns3:_="">
    <xsd:import namespace="02fe4385-49d6-431b-b7f1-7af01d9c44a1"/>
    <xsd:import namespace="c1e95e74-9f22-4c2e-b01d-a8740a3f503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fe4385-49d6-431b-b7f1-7af01d9c44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e95e74-9f22-4c2e-b01d-a8740a3f50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32F6831-7413-453E-9029-877E00BB5E59}"/>
</file>

<file path=customXml/itemProps2.xml><?xml version="1.0" encoding="utf-8"?>
<ds:datastoreItem xmlns:ds="http://schemas.openxmlformats.org/officeDocument/2006/customXml" ds:itemID="{C35D8144-7F7E-4330-A868-D98F008B843E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e314fd3-8a70-4c1d-9bca-4bc2bf8cd5c8"/>
    <ds:schemaRef ds:uri="http://schemas.openxmlformats.org/package/2006/metadata/core-properties"/>
    <ds:schemaRef ds:uri="70eeaf94-dafb-42c9-8b85-70d692a15661"/>
    <ds:schemaRef ds:uri="http://purl.org/dc/terms/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3E0A94F-2AB2-4528-99C1-D7AE93F83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720_PPT_PDC_500_US_1.00 - PDC Master Deck Template (Internal)</Template>
  <TotalTime>203</TotalTime>
  <Words>86</Words>
  <Application>Microsoft Office PowerPoint</Application>
  <PresentationFormat>Widescreen</PresentationFormat>
  <Paragraphs>16</Paragraphs>
  <Slides>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Office Theme</vt:lpstr>
      <vt:lpstr>How Do I?</vt:lpstr>
      <vt:lpstr>How to Opt-In or Opt-Out of Paperless in Paylocity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I?</dc:title>
  <dc:creator>Lauren Mallon</dc:creator>
  <cp:lastModifiedBy>Lauren Mallon</cp:lastModifiedBy>
  <cp:revision>4</cp:revision>
  <dcterms:created xsi:type="dcterms:W3CDTF">2023-07-26T12:02:15Z</dcterms:created>
  <dcterms:modified xsi:type="dcterms:W3CDTF">2023-07-26T15:31:37Z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0x0101004534C76A4D896645A32337DFD82267E9</vt:lpwstr>
  </property>
</Properties>
</file>