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2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6FBE1-2DAD-4057-8010-7BA7BB77DE1F}" v="2" dt="2023-07-26T16:13:36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CCA6FBE1-2DAD-4057-8010-7BA7BB77DE1F}"/>
    <pc:docChg chg="custSel addSld modSld">
      <pc:chgData name="Lauren Mallon" userId="ddaaa42e-50a2-4e78-8cfa-00027a41cd90" providerId="ADAL" clId="{CCA6FBE1-2DAD-4057-8010-7BA7BB77DE1F}" dt="2023-07-26T16:13:47.682" v="415" actId="14100"/>
      <pc:docMkLst>
        <pc:docMk/>
      </pc:docMkLst>
      <pc:sldChg chg="modSp mod">
        <pc:chgData name="Lauren Mallon" userId="ddaaa42e-50a2-4e78-8cfa-00027a41cd90" providerId="ADAL" clId="{CCA6FBE1-2DAD-4057-8010-7BA7BB77DE1F}" dt="2023-07-26T15:36:24.850" v="21" actId="20577"/>
        <pc:sldMkLst>
          <pc:docMk/>
          <pc:sldMk cId="1414674997" sldId="262"/>
        </pc:sldMkLst>
        <pc:spChg chg="mod">
          <ac:chgData name="Lauren Mallon" userId="ddaaa42e-50a2-4e78-8cfa-00027a41cd90" providerId="ADAL" clId="{CCA6FBE1-2DAD-4057-8010-7BA7BB77DE1F}" dt="2023-07-26T15:36:24.850" v="21" actId="20577"/>
          <ac:spMkLst>
            <pc:docMk/>
            <pc:sldMk cId="1414674997" sldId="262"/>
            <ac:spMk id="3" creationId="{B1063081-A959-3885-B32B-1021CDE815DB}"/>
          </ac:spMkLst>
        </pc:spChg>
      </pc:sldChg>
      <pc:sldChg chg="addSp delSp modSp mod delAnim modAnim">
        <pc:chgData name="Lauren Mallon" userId="ddaaa42e-50a2-4e78-8cfa-00027a41cd90" providerId="ADAL" clId="{CCA6FBE1-2DAD-4057-8010-7BA7BB77DE1F}" dt="2023-07-26T16:13:47.682" v="415" actId="14100"/>
        <pc:sldMkLst>
          <pc:docMk/>
          <pc:sldMk cId="2693521935" sldId="264"/>
        </pc:sldMkLst>
        <pc:spChg chg="mod">
          <ac:chgData name="Lauren Mallon" userId="ddaaa42e-50a2-4e78-8cfa-00027a41cd90" providerId="ADAL" clId="{CCA6FBE1-2DAD-4057-8010-7BA7BB77DE1F}" dt="2023-07-26T15:48:57.198" v="86" actId="20577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CCA6FBE1-2DAD-4057-8010-7BA7BB77DE1F}" dt="2023-07-26T15:57:27.795" v="403" actId="5793"/>
          <ac:spMkLst>
            <pc:docMk/>
            <pc:sldMk cId="2693521935" sldId="264"/>
            <ac:spMk id="6" creationId="{EFEFE7AE-721E-A11C-C5DA-CFD2B8A882E7}"/>
          </ac:spMkLst>
        </pc:spChg>
        <pc:picChg chg="add mod">
          <ac:chgData name="Lauren Mallon" userId="ddaaa42e-50a2-4e78-8cfa-00027a41cd90" providerId="ADAL" clId="{CCA6FBE1-2DAD-4057-8010-7BA7BB77DE1F}" dt="2023-07-26T16:13:47.682" v="415" actId="14100"/>
          <ac:picMkLst>
            <pc:docMk/>
            <pc:sldMk cId="2693521935" sldId="264"/>
            <ac:picMk id="7" creationId="{621CCF89-7AB0-EFED-E65B-5A28403AF0DC}"/>
          </ac:picMkLst>
        </pc:picChg>
        <pc:picChg chg="del">
          <ac:chgData name="Lauren Mallon" userId="ddaaa42e-50a2-4e78-8cfa-00027a41cd90" providerId="ADAL" clId="{CCA6FBE1-2DAD-4057-8010-7BA7BB77DE1F}" dt="2023-07-26T15:36:34.398" v="39" actId="478"/>
          <ac:picMkLst>
            <pc:docMk/>
            <pc:sldMk cId="2693521935" sldId="264"/>
            <ac:picMk id="10" creationId="{BCF4DB38-8EC4-F729-29F0-E6A580C791DC}"/>
          </ac:picMkLst>
        </pc:picChg>
      </pc:sldChg>
      <pc:sldChg chg="addSp modSp add mod modAnim">
        <pc:chgData name="Lauren Mallon" userId="ddaaa42e-50a2-4e78-8cfa-00027a41cd90" providerId="ADAL" clId="{CCA6FBE1-2DAD-4057-8010-7BA7BB77DE1F}" dt="2023-07-26T15:57:49.576" v="410" actId="14100"/>
        <pc:sldMkLst>
          <pc:docMk/>
          <pc:sldMk cId="1858525602" sldId="265"/>
        </pc:sldMkLst>
        <pc:spChg chg="mod">
          <ac:chgData name="Lauren Mallon" userId="ddaaa42e-50a2-4e78-8cfa-00027a41cd90" providerId="ADAL" clId="{CCA6FBE1-2DAD-4057-8010-7BA7BB77DE1F}" dt="2023-07-26T15:49:02.655" v="89" actId="20577"/>
          <ac:spMkLst>
            <pc:docMk/>
            <pc:sldMk cId="1858525602" sldId="265"/>
            <ac:spMk id="5" creationId="{48E2F8C8-A7C6-CB1A-522A-7FCE948B2863}"/>
          </ac:spMkLst>
        </pc:spChg>
        <pc:spChg chg="mod">
          <ac:chgData name="Lauren Mallon" userId="ddaaa42e-50a2-4e78-8cfa-00027a41cd90" providerId="ADAL" clId="{CCA6FBE1-2DAD-4057-8010-7BA7BB77DE1F}" dt="2023-07-26T15:50:50.201" v="400" actId="20577"/>
          <ac:spMkLst>
            <pc:docMk/>
            <pc:sldMk cId="1858525602" sldId="265"/>
            <ac:spMk id="6" creationId="{EFEFE7AE-721E-A11C-C5DA-CFD2B8A882E7}"/>
          </ac:spMkLst>
        </pc:spChg>
        <pc:picChg chg="add mod">
          <ac:chgData name="Lauren Mallon" userId="ddaaa42e-50a2-4e78-8cfa-00027a41cd90" providerId="ADAL" clId="{CCA6FBE1-2DAD-4057-8010-7BA7BB77DE1F}" dt="2023-07-26T15:57:49.576" v="410" actId="14100"/>
          <ac:picMkLst>
            <pc:docMk/>
            <pc:sldMk cId="1858525602" sldId="265"/>
            <ac:picMk id="7" creationId="{1F6A3021-026A-E38C-B52F-D7AB854134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Request Time 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Time Off in Paylocity: Option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1322390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Time Off, click Request Time Off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Request Type and 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aren’t requesting a full day off, click No under “Do you want to request full days off?” and enter number of hours that you are requesting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Submit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video3247149847">
            <a:hlinkClick r:id="" action="ppaction://media"/>
            <a:extLst>
              <a:ext uri="{FF2B5EF4-FFF2-40B4-BE49-F238E27FC236}">
                <a16:creationId xmlns:a16="http://schemas.microsoft.com/office/drawing/2014/main" id="{621CCF89-7AB0-EFED-E65B-5A28403AF0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93982" y="1212203"/>
            <a:ext cx="6938067" cy="39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Time Off in Paylocity: 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6" y="1322390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Time and Labor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Time Off, click Request Time Off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Request Type and 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aren’t requesting a full day off, click No under “Do you want to request full days off?” and enter number of hours that you are requesting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Submit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video1083882775">
            <a:hlinkClick r:id="" action="ppaction://media"/>
            <a:extLst>
              <a:ext uri="{FF2B5EF4-FFF2-40B4-BE49-F238E27FC236}">
                <a16:creationId xmlns:a16="http://schemas.microsoft.com/office/drawing/2014/main" id="{1F6A3021-026A-E38C-B52F-D7AB854134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3955" y="1255278"/>
            <a:ext cx="6671910" cy="37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6D18FB-BDEB-4EB2-9B24-557C220B7A88}"/>
</file>

<file path=customXml/itemProps2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235</TotalTime>
  <Words>182</Words>
  <Application>Microsoft Office PowerPoint</Application>
  <PresentationFormat>Widescreen</PresentationFormat>
  <Paragraphs>29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How Do I?</vt:lpstr>
      <vt:lpstr>How to Request Time Off in Paylocity: Option 1</vt:lpstr>
      <vt:lpstr>How to Request Time Off in Paylocity: Option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6</cp:revision>
  <dcterms:created xsi:type="dcterms:W3CDTF">2023-07-26T12:02:15Z</dcterms:created>
  <dcterms:modified xsi:type="dcterms:W3CDTF">2023-07-26T16:13:50Z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