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10FA2-8737-4B70-8539-05184375C490}" v="2" dt="2023-07-26T17:06:27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66210FA2-8737-4B70-8539-05184375C490}"/>
    <pc:docChg chg="custSel modSld">
      <pc:chgData name="Lauren Mallon" userId="ddaaa42e-50a2-4e78-8cfa-00027a41cd90" providerId="ADAL" clId="{66210FA2-8737-4B70-8539-05184375C490}" dt="2023-07-26T17:06:48.228" v="1088" actId="20577"/>
      <pc:docMkLst>
        <pc:docMk/>
      </pc:docMkLst>
      <pc:sldChg chg="modSp mod">
        <pc:chgData name="Lauren Mallon" userId="ddaaa42e-50a2-4e78-8cfa-00027a41cd90" providerId="ADAL" clId="{66210FA2-8737-4B70-8539-05184375C490}" dt="2023-07-26T16:51:29.994" v="1" actId="20577"/>
        <pc:sldMkLst>
          <pc:docMk/>
          <pc:sldMk cId="1414674997" sldId="262"/>
        </pc:sldMkLst>
        <pc:spChg chg="mod">
          <ac:chgData name="Lauren Mallon" userId="ddaaa42e-50a2-4e78-8cfa-00027a41cd90" providerId="ADAL" clId="{66210FA2-8737-4B70-8539-05184375C490}" dt="2023-07-26T16:51:29.994" v="1" actId="20577"/>
          <ac:spMkLst>
            <pc:docMk/>
            <pc:sldMk cId="1414674997" sldId="262"/>
            <ac:spMk id="3" creationId="{B1063081-A959-3885-B32B-1021CDE815DB}"/>
          </ac:spMkLst>
        </pc:spChg>
      </pc:sldChg>
      <pc:sldChg chg="addSp delSp modSp mod delAnim modAnim">
        <pc:chgData name="Lauren Mallon" userId="ddaaa42e-50a2-4e78-8cfa-00027a41cd90" providerId="ADAL" clId="{66210FA2-8737-4B70-8539-05184375C490}" dt="2023-07-26T17:06:48.228" v="1088" actId="20577"/>
        <pc:sldMkLst>
          <pc:docMk/>
          <pc:sldMk cId="2693521935" sldId="264"/>
        </pc:sldMkLst>
        <pc:spChg chg="mod">
          <ac:chgData name="Lauren Mallon" userId="ddaaa42e-50a2-4e78-8cfa-00027a41cd90" providerId="ADAL" clId="{66210FA2-8737-4B70-8539-05184375C490}" dt="2023-07-26T16:51:36.824" v="7" actId="6549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66210FA2-8737-4B70-8539-05184375C490}" dt="2023-07-26T17:06:48.228" v="1088" actId="20577"/>
          <ac:spMkLst>
            <pc:docMk/>
            <pc:sldMk cId="2693521935" sldId="264"/>
            <ac:spMk id="6" creationId="{EFEFE7AE-721E-A11C-C5DA-CFD2B8A882E7}"/>
          </ac:spMkLst>
        </pc:spChg>
        <pc:picChg chg="del">
          <ac:chgData name="Lauren Mallon" userId="ddaaa42e-50a2-4e78-8cfa-00027a41cd90" providerId="ADAL" clId="{66210FA2-8737-4B70-8539-05184375C490}" dt="2023-07-26T16:51:43.562" v="8" actId="478"/>
          <ac:picMkLst>
            <pc:docMk/>
            <pc:sldMk cId="2693521935" sldId="264"/>
            <ac:picMk id="12" creationId="{5769F168-6280-3A99-B09B-01F91068DE38}"/>
          </ac:picMkLst>
        </pc:picChg>
        <pc:picChg chg="add del mod">
          <ac:chgData name="Lauren Mallon" userId="ddaaa42e-50a2-4e78-8cfa-00027a41cd90" providerId="ADAL" clId="{66210FA2-8737-4B70-8539-05184375C490}" dt="2023-07-26T17:02:41.987" v="957" actId="478"/>
          <ac:picMkLst>
            <pc:docMk/>
            <pc:sldMk cId="2693521935" sldId="264"/>
            <ac:picMk id="13" creationId="{4084BAC0-A08E-E5EF-2575-31E8645C8C4A}"/>
          </ac:picMkLst>
        </pc:picChg>
        <pc:picChg chg="add mod">
          <ac:chgData name="Lauren Mallon" userId="ddaaa42e-50a2-4e78-8cfa-00027a41cd90" providerId="ADAL" clId="{66210FA2-8737-4B70-8539-05184375C490}" dt="2023-07-26T17:06:36.457" v="1052" actId="1076"/>
          <ac:picMkLst>
            <pc:docMk/>
            <pc:sldMk cId="2693521935" sldId="264"/>
            <ac:picMk id="14" creationId="{7B9F0B12-99AA-5F77-22FF-E190CC52BF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View, Download, and Print W2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70" y="19878"/>
            <a:ext cx="10846964" cy="830264"/>
          </a:xfrm>
        </p:spPr>
        <p:txBody>
          <a:bodyPr/>
          <a:lstStyle/>
          <a:p>
            <a:r>
              <a:rPr lang="en-US" dirty="0"/>
              <a:t>How to View, Download, and Print W2 in Paylocity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02" y="1086266"/>
            <a:ext cx="4925037" cy="527008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Pay, click More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Tax Forms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your W2s and 1095s will be listed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can download and print each W2 by clicking Download W2.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will ask to send you a code to verify for your identity.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Once you receive the code, enter it and click Download W2 again.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will then ask you to set up a password to view the W2. You can make the password anything you want.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you enter the password, a new window will open and it will ask for the password you just created.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Once you enter the password again, you will be able to view and print your W2.</a:t>
            </a:r>
          </a:p>
          <a:p>
            <a:endParaRPr lang="en-US" dirty="0"/>
          </a:p>
          <a:p>
            <a:r>
              <a:rPr lang="en-US" dirty="0"/>
              <a:t>Note: Due to all the confidential information on the W2s, we cannot show all the steps for this process and our test employee doesn’t have a W2 to use for this demo. We provided screenshots of what the screens look like in each step of the process in the video.</a:t>
            </a:r>
          </a:p>
          <a:p>
            <a:endParaRPr lang="en-US" dirty="0"/>
          </a:p>
        </p:txBody>
      </p:sp>
      <p:pic>
        <p:nvPicPr>
          <p:cNvPr id="14" name="video1437763733">
            <a:hlinkClick r:id="" action="ppaction://media"/>
            <a:extLst>
              <a:ext uri="{FF2B5EF4-FFF2-40B4-BE49-F238E27FC236}">
                <a16:creationId xmlns:a16="http://schemas.microsoft.com/office/drawing/2014/main" id="{7B9F0B12-99AA-5F77-22FF-E190CC52BF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8285" y="1092009"/>
            <a:ext cx="6846893" cy="38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F20FD0-3575-4050-A265-415BB88085FC}"/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304</TotalTime>
  <Words>240</Words>
  <Application>Microsoft Office PowerPoint</Application>
  <PresentationFormat>Widescreen</PresentationFormat>
  <Paragraphs>24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How Do I?</vt:lpstr>
      <vt:lpstr>How to View, Download, and Print W2 in Paylocity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8</cp:revision>
  <dcterms:created xsi:type="dcterms:W3CDTF">2023-07-26T12:02:15Z</dcterms:created>
  <dcterms:modified xsi:type="dcterms:W3CDTF">2023-07-26T17:06:54Z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