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D38DC-D67C-4893-AF80-49B9035C85BF}" v="2" dt="2023-07-26T16:47:55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2A4D38DC-D67C-4893-AF80-49B9035C85BF}"/>
    <pc:docChg chg="custSel delSld modSld">
      <pc:chgData name="Lauren Mallon" userId="ddaaa42e-50a2-4e78-8cfa-00027a41cd90" providerId="ADAL" clId="{2A4D38DC-D67C-4893-AF80-49B9035C85BF}" dt="2023-07-26T16:50:09.064" v="419" actId="1076"/>
      <pc:docMkLst>
        <pc:docMk/>
      </pc:docMkLst>
      <pc:sldChg chg="modSp mod">
        <pc:chgData name="Lauren Mallon" userId="ddaaa42e-50a2-4e78-8cfa-00027a41cd90" providerId="ADAL" clId="{2A4D38DC-D67C-4893-AF80-49B9035C85BF}" dt="2023-07-26T15:58:32.265" v="39" actId="20577"/>
        <pc:sldMkLst>
          <pc:docMk/>
          <pc:sldMk cId="1414674997" sldId="262"/>
        </pc:sldMkLst>
        <pc:spChg chg="mod">
          <ac:chgData name="Lauren Mallon" userId="ddaaa42e-50a2-4e78-8cfa-00027a41cd90" providerId="ADAL" clId="{2A4D38DC-D67C-4893-AF80-49B9035C85BF}" dt="2023-07-26T15:58:32.265" v="39" actId="20577"/>
          <ac:spMkLst>
            <pc:docMk/>
            <pc:sldMk cId="1414674997" sldId="262"/>
            <ac:spMk id="3" creationId="{B1063081-A959-3885-B32B-1021CDE815DB}"/>
          </ac:spMkLst>
        </pc:spChg>
      </pc:sldChg>
      <pc:sldChg chg="addSp delSp modSp mod delAnim modAnim">
        <pc:chgData name="Lauren Mallon" userId="ddaaa42e-50a2-4e78-8cfa-00027a41cd90" providerId="ADAL" clId="{2A4D38DC-D67C-4893-AF80-49B9035C85BF}" dt="2023-07-26T16:50:09.064" v="419" actId="1076"/>
        <pc:sldMkLst>
          <pc:docMk/>
          <pc:sldMk cId="2693521935" sldId="264"/>
        </pc:sldMkLst>
        <pc:spChg chg="mod">
          <ac:chgData name="Lauren Mallon" userId="ddaaa42e-50a2-4e78-8cfa-00027a41cd90" providerId="ADAL" clId="{2A4D38DC-D67C-4893-AF80-49B9035C85BF}" dt="2023-07-26T16:02:25.975" v="57" actId="14100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2A4D38DC-D67C-4893-AF80-49B9035C85BF}" dt="2023-07-26T16:50:09.064" v="419" actId="1076"/>
          <ac:spMkLst>
            <pc:docMk/>
            <pc:sldMk cId="2693521935" sldId="264"/>
            <ac:spMk id="6" creationId="{EFEFE7AE-721E-A11C-C5DA-CFD2B8A882E7}"/>
          </ac:spMkLst>
        </pc:spChg>
        <pc:picChg chg="add del mod">
          <ac:chgData name="Lauren Mallon" userId="ddaaa42e-50a2-4e78-8cfa-00027a41cd90" providerId="ADAL" clId="{2A4D38DC-D67C-4893-AF80-49B9035C85BF}" dt="2023-07-26T16:19:54.253" v="66" actId="478"/>
          <ac:picMkLst>
            <pc:docMk/>
            <pc:sldMk cId="2693521935" sldId="264"/>
            <ac:picMk id="11" creationId="{6342AD6F-643B-7F97-3EC1-369D1F089D66}"/>
          </ac:picMkLst>
        </pc:picChg>
        <pc:picChg chg="add mod">
          <ac:chgData name="Lauren Mallon" userId="ddaaa42e-50a2-4e78-8cfa-00027a41cd90" providerId="ADAL" clId="{2A4D38DC-D67C-4893-AF80-49B9035C85BF}" dt="2023-07-26T16:48:03.579" v="72" actId="14100"/>
          <ac:picMkLst>
            <pc:docMk/>
            <pc:sldMk cId="2693521935" sldId="264"/>
            <ac:picMk id="12" creationId="{5769F168-6280-3A99-B09B-01F91068DE38}"/>
          </ac:picMkLst>
        </pc:picChg>
      </pc:sldChg>
      <pc:sldChg chg="del">
        <pc:chgData name="Lauren Mallon" userId="ddaaa42e-50a2-4e78-8cfa-00027a41cd90" providerId="ADAL" clId="{2A4D38DC-D67C-4893-AF80-49B9035C85BF}" dt="2023-07-26T15:58:49.730" v="40" actId="47"/>
        <pc:sldMkLst>
          <pc:docMk/>
          <pc:sldMk cId="1858525602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View, Download, and Print Paystubs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0" y="19878"/>
            <a:ext cx="10846964" cy="830264"/>
          </a:xfrm>
        </p:spPr>
        <p:txBody>
          <a:bodyPr/>
          <a:lstStyle/>
          <a:p>
            <a:r>
              <a:rPr lang="en-US" dirty="0"/>
              <a:t>How to View, Download, and Print Paystubs in Paylocity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02" y="1086266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Pay, click the date listed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will be brought to all your paystubs starting with the most recent 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paycheck you want to 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download paystub and a new window will open with the paystub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print and you can print a copy of the paystub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video1492949745">
            <a:hlinkClick r:id="" action="ppaction://media"/>
            <a:extLst>
              <a:ext uri="{FF2B5EF4-FFF2-40B4-BE49-F238E27FC236}">
                <a16:creationId xmlns:a16="http://schemas.microsoft.com/office/drawing/2014/main" id="{5769F168-6280-3A99-B09B-01F91068DE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5339" y="1086560"/>
            <a:ext cx="6942026" cy="39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EE0E41-78D7-41B9-8478-94F6A45762E3}"/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288</TotalTime>
  <Words>116</Words>
  <Application>Microsoft Office PowerPoint</Application>
  <PresentationFormat>Widescreen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How Do I?</vt:lpstr>
      <vt:lpstr>How to View, Download, and Print Paystubs in Paylocity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7</cp:revision>
  <dcterms:created xsi:type="dcterms:W3CDTF">2023-07-26T12:02:15Z</dcterms:created>
  <dcterms:modified xsi:type="dcterms:W3CDTF">2023-07-26T16:50:15Z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